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62" r:id="rId6"/>
    <p:sldId id="256" r:id="rId7"/>
    <p:sldId id="25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33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JP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openxmlformats.org/officeDocument/2006/relationships/image" Target="../media/image27.png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8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241A11E-7EB1-4A69-AD81-72488285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7647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5" r="9953"/>
          <a:stretch/>
        </p:blipFill>
        <p:spPr>
          <a:xfrm>
            <a:off x="5079999" y="-1"/>
            <a:ext cx="5104236" cy="70195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5104235" cy="7019516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A8CA4-A81E-4D9D-A1B5-C6A80A19A956}"/>
              </a:ext>
            </a:extLst>
          </p:cNvPr>
          <p:cNvSpPr/>
          <p:nvPr/>
        </p:nvSpPr>
        <p:spPr>
          <a:xfrm>
            <a:off x="0" y="0"/>
            <a:ext cx="487532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520274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1226716" y="723898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Boat Building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A83E66-37FF-4A56-BB08-B19262A09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504CB8A-A39B-420E-9957-58764C60C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7EB4203B-576C-4BE7-ACEF-28736A4E5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9B6DE36-AFB9-4F6C-8674-16328339B0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A45BBC-4D24-43BC-902B-8C3877235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4C292C-7556-4C07-8945-EF66F373B2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BC4857-717C-48DB-BD32-1D2C3CA3F6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D2A6F6-328D-4BFE-8CA3-E9C2A842A9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4938B-5455-46BB-9015-E24DE95790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99E6B7-8F6F-4DCB-8431-B98E0CC399CB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chemeClr val="bg1">
              <a:lumMod val="95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160533-09B8-48E5-888E-C5F9B395D466}"/>
              </a:ext>
            </a:extLst>
          </p:cNvPr>
          <p:cNvSpPr txBox="1"/>
          <p:nvPr/>
        </p:nvSpPr>
        <p:spPr>
          <a:xfrm>
            <a:off x="275258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1: Data Exploration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8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8DAF45-88F6-4DE2-B5CF-9470A1F56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307" y="-2"/>
            <a:ext cx="5422208" cy="70195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3BC988-1198-4BD2-B9E4-092E6FAE6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1461" y="5762247"/>
            <a:ext cx="724761" cy="10957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45" r="9953"/>
          <a:stretch/>
        </p:blipFill>
        <p:spPr>
          <a:xfrm>
            <a:off x="5079999" y="-1"/>
            <a:ext cx="5104236" cy="70195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5104235" cy="7019516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520274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183E3B-E64D-4647-8972-06DDB5F38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A8F5B85-A018-481C-8A14-FBDB9FED7207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0EF8A3FB-3D02-434B-BCB9-DD12297C1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82A3723-A7FE-4B2A-A57C-4C38B42621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4C2C1B46-181D-4E7D-AE4B-3CDDC3373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20" name="Picture 19" descr="Chart, histogram&#10;&#10;Description automatically generated">
            <a:extLst>
              <a:ext uri="{FF2B5EF4-FFF2-40B4-BE49-F238E27FC236}">
                <a16:creationId xmlns:a16="http://schemas.microsoft.com/office/drawing/2014/main" id="{78BF7AE2-EFDD-499F-B615-042E32BE97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7A3DF44-457E-4607-A112-C39C6AD7F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FEA08B5-7037-43E6-AEC6-C5E978723E0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43A4D0D-6027-40F7-A8C7-9DBB0602867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A3E2A9E-1058-4E5D-95A6-2A337F6FA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9446D1B-9A2A-4634-AFED-31B5223B3C0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47FCBC0-071A-44C5-BA51-EAC237378188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rgbClr val="FFFF00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CC7E4F-17B0-4D73-BCB2-32246319F9D2}"/>
              </a:ext>
            </a:extLst>
          </p:cNvPr>
          <p:cNvSpPr txBox="1"/>
          <p:nvPr/>
        </p:nvSpPr>
        <p:spPr>
          <a:xfrm>
            <a:off x="275259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2: Deploy ML Model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902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13996</TotalTime>
  <Words>58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11</cp:revision>
  <dcterms:created xsi:type="dcterms:W3CDTF">2021-09-25T14:27:41Z</dcterms:created>
  <dcterms:modified xsi:type="dcterms:W3CDTF">2021-10-07T10:52:38Z</dcterms:modified>
</cp:coreProperties>
</file>

<file path=docProps/thumbnail.jpeg>
</file>